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35" r:id="rId2"/>
    <p:sldId id="337" r:id="rId3"/>
    <p:sldId id="341" r:id="rId4"/>
    <p:sldId id="345" r:id="rId5"/>
    <p:sldId id="346" r:id="rId6"/>
    <p:sldId id="347" r:id="rId7"/>
    <p:sldId id="344" r:id="rId8"/>
    <p:sldId id="348" r:id="rId9"/>
    <p:sldId id="349" r:id="rId10"/>
    <p:sldId id="350" r:id="rId11"/>
    <p:sldId id="352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CC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1" autoAdjust="0"/>
    <p:restoredTop sz="94270" autoAdjust="0"/>
  </p:normalViewPr>
  <p:slideViewPr>
    <p:cSldViewPr snapToGrid="0">
      <p:cViewPr varScale="1">
        <p:scale>
          <a:sx n="103" d="100"/>
          <a:sy n="103" d="100"/>
        </p:scale>
        <p:origin x="11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2021-07-06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552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688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020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73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7089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4706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036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180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2021-07-06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2021-07-06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Title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2021-07-06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2021-07-06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2021-07-06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2021-07-06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2021-07-06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2021-07-06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2021-07-06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2021-07-06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2021-07-06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charset="0"/>
        <a:buNone/>
        <a:defRPr lang="zh-CN" altLang="en-US" sz="2600" b="1" kern="100" spc="50" dirty="0" smtClean="0">
          <a:ln w="11430"/>
          <a:solidFill>
            <a:schemeClr val="tx1"/>
          </a:solidFill>
          <a:effectLst/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4729278" y="5307556"/>
            <a:ext cx="273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0030101010101" charset="-122"/>
                <a:ea typeface="黑体" panose="02010600030101010101" charset="-122"/>
              </a:rPr>
              <a:t>2021.07.06  •  ChongQing</a:t>
            </a:r>
            <a:r>
              <a:rPr lang="en-US" altLang="zh-CN" dirty="0"/>
              <a:t>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673860" y="1467685"/>
            <a:ext cx="884428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Self-supervised Heterogeneous Graph Neural Network with Co-contrastive Learning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817485" y="6156325"/>
            <a:ext cx="31292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Chenghong Li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551303" y="4688224"/>
            <a:ext cx="908939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KDD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Code: github.com/BUPT-GAMMA/</a:t>
            </a:r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HeCo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0073058-58AF-4C6A-8F0E-7E686E551F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1641" y="2742464"/>
            <a:ext cx="5548717" cy="19455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62BD1B2-65F9-4DCE-8A80-507A3C588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34" y="2103009"/>
            <a:ext cx="5637545" cy="278331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DC6EB50-4C58-4B90-807E-E851A0248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860" y="1809399"/>
            <a:ext cx="5450206" cy="323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22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A1BD1F0-FE3C-4537-934F-691C51575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850064"/>
            <a:ext cx="5227672" cy="392208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074AEEF-BA83-4105-AD89-D155ADA8A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864" y="1619734"/>
            <a:ext cx="4788936" cy="497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88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ACA3779-DD52-432A-87AE-4778CD081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455" y="2148048"/>
            <a:ext cx="5529090" cy="37341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25F7846-64E5-4897-B974-054A4AC62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569" y="1355660"/>
            <a:ext cx="8206861" cy="379422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4E3D1EB-8180-47DE-B52B-945B829F69AA}"/>
              </a:ext>
            </a:extLst>
          </p:cNvPr>
          <p:cNvSpPr txBox="1"/>
          <p:nvPr/>
        </p:nvSpPr>
        <p:spPr>
          <a:xfrm>
            <a:off x="148124" y="5252071"/>
            <a:ext cx="9610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AAF84F6-D526-4CA7-BBB6-6FC716429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889" y="5652181"/>
            <a:ext cx="3792306" cy="4137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CDD4965-9D58-4EAE-8C97-3BFC139355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2474" y="6267692"/>
            <a:ext cx="1065401" cy="309764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D53DA20B-D73F-42A8-BA8C-7DD6AA1B3CB6}"/>
              </a:ext>
            </a:extLst>
          </p:cNvPr>
          <p:cNvSpPr/>
          <p:nvPr/>
        </p:nvSpPr>
        <p:spPr>
          <a:xfrm>
            <a:off x="1912776" y="1253475"/>
            <a:ext cx="1828800" cy="3896410"/>
          </a:xfrm>
          <a:prstGeom prst="roundRect">
            <a:avLst>
              <a:gd name="adj" fmla="val 7929"/>
            </a:avLst>
          </a:prstGeom>
          <a:noFill/>
          <a:ln w="3810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D892AAD-3588-4BEF-912F-98A419D7F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013" y="5100663"/>
            <a:ext cx="3625596" cy="80335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912C1E8-263C-4D15-B691-625B2770B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745" y="6007659"/>
            <a:ext cx="3935864" cy="85034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8BCC571-F06B-41CC-B2E7-F1D567555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2569" y="1355660"/>
            <a:ext cx="8206861" cy="3794224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BFB73016-416D-45F6-9201-38A5D30AA39A}"/>
              </a:ext>
            </a:extLst>
          </p:cNvPr>
          <p:cNvSpPr txBox="1"/>
          <p:nvPr/>
        </p:nvSpPr>
        <p:spPr>
          <a:xfrm>
            <a:off x="148124" y="5252071"/>
            <a:ext cx="9610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632F1EA-5125-44AB-80DE-FE868D4E08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0724" y="5189969"/>
            <a:ext cx="3804591" cy="102741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EB2A27D-B92E-4B24-974F-6FA7E78951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0724" y="6217384"/>
            <a:ext cx="3261796" cy="616995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0AA3C0F3-B10B-44A9-A8B5-6F5A23F29370}"/>
              </a:ext>
            </a:extLst>
          </p:cNvPr>
          <p:cNvSpPr/>
          <p:nvPr/>
        </p:nvSpPr>
        <p:spPr>
          <a:xfrm>
            <a:off x="3741576" y="1355659"/>
            <a:ext cx="4077478" cy="1997141"/>
          </a:xfrm>
          <a:prstGeom prst="roundRect">
            <a:avLst>
              <a:gd name="adj" fmla="val 3118"/>
            </a:avLst>
          </a:prstGeom>
          <a:noFill/>
          <a:ln w="3810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377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8BCC571-F06B-41CC-B2E7-F1D567555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569" y="1355660"/>
            <a:ext cx="8206861" cy="3794224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BFB73016-416D-45F6-9201-38A5D30AA39A}"/>
              </a:ext>
            </a:extLst>
          </p:cNvPr>
          <p:cNvSpPr txBox="1"/>
          <p:nvPr/>
        </p:nvSpPr>
        <p:spPr>
          <a:xfrm>
            <a:off x="148124" y="5252071"/>
            <a:ext cx="9610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DD0D2FA-EF0F-4CE9-B1C4-D7AC3A492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445" y="5294316"/>
            <a:ext cx="4471330" cy="6838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E717D35-52BF-4D04-9273-3124005AF9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2115" y="6122599"/>
            <a:ext cx="3447660" cy="6062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D90E4CA-7B79-4999-AE43-96D56E21AB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8957" y="5717636"/>
            <a:ext cx="4185136" cy="1140364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4236FC1D-2C58-4835-9897-3556774A959C}"/>
              </a:ext>
            </a:extLst>
          </p:cNvPr>
          <p:cNvSpPr/>
          <p:nvPr/>
        </p:nvSpPr>
        <p:spPr>
          <a:xfrm>
            <a:off x="3741576" y="3343085"/>
            <a:ext cx="4077478" cy="1908985"/>
          </a:xfrm>
          <a:prstGeom prst="roundRect">
            <a:avLst>
              <a:gd name="adj" fmla="val 3118"/>
            </a:avLst>
          </a:prstGeom>
          <a:noFill/>
          <a:ln w="3810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8045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8BCC571-F06B-41CC-B2E7-F1D567555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569" y="1355660"/>
            <a:ext cx="8206861" cy="3794224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BFB73016-416D-45F6-9201-38A5D30AA39A}"/>
              </a:ext>
            </a:extLst>
          </p:cNvPr>
          <p:cNvSpPr txBox="1"/>
          <p:nvPr/>
        </p:nvSpPr>
        <p:spPr>
          <a:xfrm>
            <a:off x="148124" y="5252071"/>
            <a:ext cx="9610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373D2C4-84E3-4903-84F3-7D3016730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178" y="5238751"/>
            <a:ext cx="4558198" cy="85830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1E4DBC0-77E3-46F4-B10D-D37264324F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177" y="6267451"/>
            <a:ext cx="3352239" cy="5905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BFDAA78-62E1-487C-BCBE-F15F34EC43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4626" y="5238076"/>
            <a:ext cx="4942732" cy="106538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EBC39E6-1F61-4234-8D00-49F18A7F4B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4626" y="6267451"/>
            <a:ext cx="4210049" cy="564613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251C03E9-B934-4915-BBFE-195BED82CE4A}"/>
              </a:ext>
            </a:extLst>
          </p:cNvPr>
          <p:cNvSpPr/>
          <p:nvPr/>
        </p:nvSpPr>
        <p:spPr>
          <a:xfrm>
            <a:off x="7818465" y="1253473"/>
            <a:ext cx="2295918" cy="3984603"/>
          </a:xfrm>
          <a:prstGeom prst="roundRect">
            <a:avLst>
              <a:gd name="adj" fmla="val 7929"/>
            </a:avLst>
          </a:prstGeom>
          <a:noFill/>
          <a:ln w="3810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728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49B1992-5307-44D0-AAAC-C607F8255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738" y="1771649"/>
            <a:ext cx="5572524" cy="46958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AAF8B71-26AB-43D7-8D5C-393B1B2D4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180" y="1330472"/>
            <a:ext cx="6673639" cy="552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40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76D5D47-CB04-4AAD-B753-CF8D8A6F4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821" y="1798438"/>
            <a:ext cx="9562358" cy="225071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75BBE91-4DFE-486D-915C-ED25B99A1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4552" y="4178055"/>
            <a:ext cx="4942896" cy="267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671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</TotalTime>
  <Words>49</Words>
  <Application>Microsoft Office PowerPoint</Application>
  <PresentationFormat>宽屏</PresentationFormat>
  <Paragraphs>20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等线</vt:lpstr>
      <vt:lpstr>黑体</vt:lpstr>
      <vt:lpstr>宋体</vt:lpstr>
      <vt:lpstr>微软雅黑</vt:lpstr>
      <vt:lpstr>Arial</vt:lpstr>
      <vt:lpstr>Gill Sans Ultra Bold</vt:lpstr>
      <vt:lpstr>Times New Roman</vt:lpstr>
      <vt:lpstr>Wingdings</vt:lpstr>
      <vt:lpstr>Office 主题​​</vt:lpstr>
      <vt:lpstr>PowerPoint 演示文稿</vt:lpstr>
      <vt:lpstr>Introduction</vt:lpstr>
      <vt:lpstr>Method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Experiments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李 程鸿</cp:lastModifiedBy>
  <cp:revision>1911</cp:revision>
  <dcterms:created xsi:type="dcterms:W3CDTF">2017-04-22T07:59:00Z</dcterms:created>
  <dcterms:modified xsi:type="dcterms:W3CDTF">2021-07-06T11:38:34Z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